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9" r:id="rId4"/>
    <p:sldId id="260" r:id="rId5"/>
    <p:sldId id="257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7914C-D8A7-4F41-8154-9CCAB9D93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DEC30B-CD35-4B30-820F-1FB0286A27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EB9F3-1F46-411C-86DF-D18425C2D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D20C9-DE35-4CF0-977B-114082883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514756-0973-4C15-A46B-B038DE8E8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309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1D1CF-23C4-4494-9C67-418EC57B31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7215A1-CC77-40FD-BE79-F9D54DBB91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7612A1-6945-4EF9-9A7F-C7424CA0B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8CA4CB-15B8-4BBA-98F5-DC368BD89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2FD3C8-3BB5-4BA8-8BC5-2BF78C58C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18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F2753F-5E8A-469E-9778-45336B55DA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BAFC42-0FC2-4367-A920-E1FA343FDF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0C8CC3-4BAA-438F-886F-3EAF79591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612CF-7D3E-4A4C-A753-B41A74181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9393A-EEB6-4A0B-8B5B-971A10ED1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9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BED8A-4B97-49CF-BFC3-4C91FC3C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3A18C-5AAB-4AB3-AC27-D393687512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CAC35-C035-4335-A9FF-9683BD7F9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A9CDA8-7113-4711-96D4-2BC73D666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D43B25-6E30-47AB-8E1B-C1D81316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2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A577B-172C-4642-A5AC-482389D5A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E9AE66-FAEB-4E9A-8873-91CA660B0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2ADD6-5D0E-4E81-99DF-C80FE55FC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7C5000-8A72-469C-BD67-E309AC74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1211D7-318C-4F63-8DAF-9736742DC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316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98293-F5C9-4801-8B9B-A61D45327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4F7E3-68AC-464F-BAFA-0474E4E58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00D420-3F32-44F3-9AD8-B5F446F3D9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195728-CE4C-45B9-90E8-404669A7C2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9F5EAB-9CE3-4F44-B852-048A0418EB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6D2080-D3FB-4854-B7F1-ACF221984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830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DFFA7-CDCF-4F2E-9A21-1DED2AC54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F04AD-E824-4D49-BE4A-248D33965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7BE3C-DA6B-4771-B980-417653BD3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5B0221-2C1A-454D-8F7D-CFAF340A3F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124889-0E95-45AC-A624-CEC1B488A2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5F29AC-80B9-4DE9-B005-0EEA0D7B8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5BBC178-6723-442E-88C5-F0143ADBA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1C4DB3-6BF9-4856-A890-2DB5E2B93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63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193A5-0B43-4666-85E2-2BCFFC885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3BD6130-AE65-41F1-A677-214335400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D66D45-C4EC-4A2E-93EA-27D67DB7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9D4FBF-AD2A-43E6-A040-70084B46C5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941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02306C9-38D9-4610-9E8B-DC0D3CEF0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D789D2-327C-4F34-B7FB-876B177B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928828-DEAA-42F5-BE04-2B7FE12C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223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A6481-9E8F-4104-8912-FF7369A483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BC0267-F0D2-4066-97B2-BBC00A420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970144-9367-4AE0-9024-649650AD3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0074D3-5335-48ED-85E4-A9944DAC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7DB25-E86C-49B7-BA87-91A4943D5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4C9215-9D5C-4112-BABA-8975BE007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93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4D096-4C80-4D9A-9BA1-63A7BEC0E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82E107-8C5C-42DF-8944-30D3510A32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93E6BF-4175-442B-911B-1A881BA126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B28D307-C82C-43C9-A900-71720C929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8AF46B-0AE5-40AB-912A-14A0CA49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4F3F67-1D36-45EE-A5EB-609848713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98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1262E4-0E18-4AFA-98F9-356856C83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8253F-7032-4797-87E9-814F226C96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C754CC-37F5-4F6E-BE37-83745BB39B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26245-D7CF-41AA-B989-D0CA2E1C534F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2F40FB-1BC3-4DA9-AD3C-9F74507022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D614C-259A-48E3-BE91-D15B7821A5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AE857C-77C0-4F63-B457-B23BE547DA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308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4D0C9-3661-4F1A-B4EC-289B9E5D57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F81F22-B508-4CDD-AE62-9AC06D33532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75759F-89DB-41EA-A10A-4EAC8B0CE5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357717" cy="6986726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9C5C4916-7E8B-4546-9021-13CCF113A36C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994083"/>
            <a:ext cx="7772400" cy="28225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5400" b="1" dirty="0" err="1">
                <a:solidFill>
                  <a:srgbClr val="FF0000"/>
                </a:solidFill>
              </a:rPr>
              <a:t>Thực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hành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một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số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phép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tu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từ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ngữ</a:t>
            </a:r>
            <a:r>
              <a:rPr lang="en-US" altLang="en-US" sz="5400" b="1" dirty="0">
                <a:solidFill>
                  <a:srgbClr val="FF0000"/>
                </a:solidFill>
              </a:rPr>
              <a:t> </a:t>
            </a:r>
            <a:r>
              <a:rPr lang="en-US" altLang="en-US" sz="5400" b="1" dirty="0" err="1">
                <a:solidFill>
                  <a:srgbClr val="FF0000"/>
                </a:solidFill>
              </a:rPr>
              <a:t>âm</a:t>
            </a:r>
            <a:endParaRPr lang="en-US" altLang="en-US" sz="5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9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194F-50CB-4A62-B037-2D7B03E61B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0A524-9D4A-42E8-8C69-9B8FC12B7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0763A6-0DD5-455F-821B-ADF2EE5DB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DD190055-0799-47BF-9E6E-84F14F592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166" y="304800"/>
            <a:ext cx="986309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 dirty="0">
                <a:solidFill>
                  <a:srgbClr val="FF0000"/>
                </a:solidFill>
              </a:rPr>
              <a:t>I. TẠO NHỊP ĐIỆU VÀ ÂM HƯỞNG CHO CÂU.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CC103D0-F740-4C6F-93D4-D7E02666B9E2}"/>
              </a:ext>
            </a:extLst>
          </p:cNvPr>
          <p:cNvSpPr txBox="1">
            <a:spLocks noChangeArrowheads="1"/>
          </p:cNvSpPr>
          <p:nvPr/>
        </p:nvSpPr>
        <p:spPr>
          <a:xfrm>
            <a:off x="457199" y="1600200"/>
            <a:ext cx="1000069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en-US" altLang="en-US" b="1" dirty="0" err="1"/>
              <a:t>Bài</a:t>
            </a:r>
            <a:r>
              <a:rPr lang="en-US" altLang="en-US" b="1" dirty="0"/>
              <a:t> 1:</a:t>
            </a:r>
          </a:p>
          <a:p>
            <a:pPr algn="l">
              <a:buFontTx/>
              <a:buChar char="-"/>
            </a:pPr>
            <a:r>
              <a:rPr lang="en-US" altLang="en-US" sz="2800" dirty="0"/>
              <a:t>Hai </a:t>
            </a:r>
            <a:r>
              <a:rPr lang="en-US" altLang="en-US" sz="2800" dirty="0" err="1"/>
              <a:t>vế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câu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mở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đầu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dài</a:t>
            </a:r>
            <a:r>
              <a:rPr lang="en-US" altLang="en-US" sz="2800" dirty="0"/>
              <a:t>; </a:t>
            </a:r>
            <a:r>
              <a:rPr lang="en-US" altLang="en-US" sz="2800" dirty="0" err="1"/>
              <a:t>nhịp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dàn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trải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thể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cuộc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đấu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tranh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thời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kì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của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tộc</a:t>
            </a:r>
            <a:r>
              <a:rPr lang="en-US" altLang="en-US" sz="2800" dirty="0"/>
              <a:t>.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Vế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sau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dồn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dập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ngắn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gọn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mạnh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mẽ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để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khẳng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định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quyền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độc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lập</a:t>
            </a:r>
            <a:r>
              <a:rPr lang="en-US" altLang="en-US" sz="2800" dirty="0"/>
              <a:t>.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Sự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dụng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biện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pháp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điệp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ngữ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lặp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cấu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trúc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sử</a:t>
            </a:r>
            <a:r>
              <a:rPr lang="en-US" altLang="en-US" sz="2800" dirty="0"/>
              <a:t> </a:t>
            </a:r>
            <a:r>
              <a:rPr lang="en-US" altLang="en-US" sz="2800" dirty="0" err="1"/>
              <a:t>dụng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thanh</a:t>
            </a:r>
            <a:r>
              <a:rPr lang="en-US" altLang="en-US" sz="2800" dirty="0"/>
              <a:t> B – T </a:t>
            </a:r>
            <a:r>
              <a:rPr lang="en-US" altLang="en-US" sz="2800" dirty="0" err="1"/>
              <a:t>rất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hiệu</a:t>
            </a:r>
            <a:r>
              <a:rPr lang="en-US" altLang="en-US" sz="2800" dirty="0"/>
              <a:t> </a:t>
            </a:r>
            <a:r>
              <a:rPr lang="en-US" altLang="en-US" sz="2800" dirty="0" err="1"/>
              <a:t>quả</a:t>
            </a:r>
            <a:r>
              <a:rPr lang="en-US" alt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26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194F-50CB-4A62-B037-2D7B03E61B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0A524-9D4A-42E8-8C69-9B8FC12B7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0763A6-0DD5-455F-821B-ADF2EE5DB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B0343605-C0D0-4CF5-976B-80C856803768}"/>
              </a:ext>
            </a:extLst>
          </p:cNvPr>
          <p:cNvSpPr txBox="1">
            <a:spLocks noChangeArrowheads="1"/>
          </p:cNvSpPr>
          <p:nvPr/>
        </p:nvSpPr>
        <p:spPr>
          <a:xfrm>
            <a:off x="1908698" y="457200"/>
            <a:ext cx="8629095" cy="5668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2:</a:t>
            </a:r>
          </a:p>
          <a:p>
            <a:pPr algn="l"/>
            <a:r>
              <a:rPr lang="en-US" altLang="en-US" sz="2800" b="1" dirty="0"/>
              <a:t>- </a:t>
            </a:r>
            <a:r>
              <a:rPr lang="en-US" altLang="en-US" sz="2800" dirty="0" err="1"/>
              <a:t>Phép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điệp</a:t>
            </a:r>
            <a:r>
              <a:rPr lang="en-US" altLang="en-US" sz="2800" dirty="0"/>
              <a:t>: </a:t>
            </a:r>
          </a:p>
          <a:p>
            <a:pPr algn="l">
              <a:buFontTx/>
              <a:buNone/>
            </a:pPr>
            <a:r>
              <a:rPr lang="en-US" altLang="en-US" sz="2800" dirty="0"/>
              <a:t> </a:t>
            </a:r>
            <a:r>
              <a:rPr lang="en-US" altLang="en-US" sz="2800" dirty="0" err="1"/>
              <a:t>Điệp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ngữ</a:t>
            </a:r>
            <a:r>
              <a:rPr lang="en-US" altLang="en-US" sz="2800" dirty="0"/>
              <a:t>: </a:t>
            </a:r>
            <a:r>
              <a:rPr lang="en-US" altLang="en-US" sz="2800" i="1" dirty="0"/>
              <a:t>ai </a:t>
            </a:r>
            <a:r>
              <a:rPr lang="en-US" altLang="en-US" sz="2800" i="1" dirty="0" err="1"/>
              <a:t>có</a:t>
            </a:r>
            <a:r>
              <a:rPr lang="en-US" altLang="en-US" sz="2800" i="1" dirty="0"/>
              <a:t> -  </a:t>
            </a:r>
            <a:r>
              <a:rPr lang="en-US" altLang="en-US" sz="2800" i="1" dirty="0" err="1"/>
              <a:t>thì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dùng</a:t>
            </a:r>
            <a:endParaRPr lang="en-US" altLang="en-US" sz="2800" i="1" dirty="0"/>
          </a:p>
          <a:p>
            <a:pPr algn="l">
              <a:buFontTx/>
              <a:buNone/>
            </a:pPr>
            <a:r>
              <a:rPr lang="en-US" altLang="en-US" sz="2800" dirty="0"/>
              <a:t>+ </a:t>
            </a:r>
            <a:r>
              <a:rPr lang="en-US" altLang="en-US" sz="2800" dirty="0" err="1"/>
              <a:t>Lặp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cú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pháp</a:t>
            </a:r>
            <a:r>
              <a:rPr lang="en-US" altLang="en-US" sz="2800" dirty="0"/>
              <a:t>: </a:t>
            </a:r>
            <a:r>
              <a:rPr lang="en-US" altLang="en-US" sz="2800" i="1" dirty="0"/>
              <a:t>ai </a:t>
            </a:r>
            <a:r>
              <a:rPr lang="en-US" altLang="en-US" sz="2800" i="1" dirty="0" err="1"/>
              <a:t>có</a:t>
            </a:r>
            <a:r>
              <a:rPr lang="en-US" altLang="en-US" sz="2800" i="1" dirty="0"/>
              <a:t> … </a:t>
            </a:r>
            <a:r>
              <a:rPr lang="en-US" altLang="en-US" sz="2800" i="1" dirty="0" err="1"/>
              <a:t>dùng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gươm</a:t>
            </a:r>
            <a:r>
              <a:rPr lang="en-US" altLang="en-US" sz="2800" dirty="0"/>
              <a:t>.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Phép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đối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xứng</a:t>
            </a:r>
            <a:r>
              <a:rPr lang="en-US" altLang="en-US" sz="2800" dirty="0"/>
              <a:t>: </a:t>
            </a:r>
            <a:r>
              <a:rPr lang="en-US" altLang="en-US" sz="2800" i="1" dirty="0" err="1"/>
              <a:t>đàn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ông</a:t>
            </a:r>
            <a:r>
              <a:rPr lang="en-US" altLang="en-US" sz="2800" i="1" dirty="0"/>
              <a:t> &gt;&lt; </a:t>
            </a:r>
            <a:r>
              <a:rPr lang="en-US" altLang="en-US" sz="2800" i="1" dirty="0" err="1"/>
              <a:t>đàn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bà</a:t>
            </a:r>
            <a:r>
              <a:rPr lang="en-US" altLang="en-US" sz="2800" i="1" dirty="0"/>
              <a:t>.</a:t>
            </a:r>
          </a:p>
          <a:p>
            <a:pPr algn="l">
              <a:buFontTx/>
              <a:buNone/>
            </a:pPr>
            <a:r>
              <a:rPr lang="en-US" altLang="en-US" sz="2800" i="1" dirty="0"/>
              <a:t>                            </a:t>
            </a:r>
            <a:r>
              <a:rPr lang="en-US" altLang="en-US" sz="2800" i="1" dirty="0" err="1"/>
              <a:t>người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già</a:t>
            </a:r>
            <a:r>
              <a:rPr lang="en-US" altLang="en-US" sz="2800" i="1" dirty="0"/>
              <a:t> &gt;&lt; </a:t>
            </a:r>
            <a:r>
              <a:rPr lang="en-US" altLang="en-US" sz="2800" i="1" dirty="0" err="1"/>
              <a:t>người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trẻ</a:t>
            </a:r>
            <a:endParaRPr lang="en-US" altLang="en-US" sz="2800" i="1" dirty="0"/>
          </a:p>
          <a:p>
            <a:pPr algn="l">
              <a:buFontTx/>
              <a:buNone/>
            </a:pPr>
            <a:r>
              <a:rPr lang="en-US" altLang="en-US" sz="2800" i="1" dirty="0"/>
              <a:t>                               </a:t>
            </a:r>
            <a:r>
              <a:rPr lang="en-US" altLang="en-US" sz="2800" i="1" dirty="0" err="1"/>
              <a:t>súng</a:t>
            </a:r>
            <a:r>
              <a:rPr lang="en-US" altLang="en-US" sz="2800" i="1" dirty="0"/>
              <a:t> &gt;&lt; </a:t>
            </a:r>
            <a:r>
              <a:rPr lang="en-US" altLang="en-US" sz="2800" i="1" dirty="0" err="1"/>
              <a:t>gươm</a:t>
            </a:r>
            <a:r>
              <a:rPr lang="en-US" altLang="en-US" sz="2800" dirty="0"/>
              <a:t>.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Vần</a:t>
            </a:r>
            <a:r>
              <a:rPr lang="en-US" altLang="en-US" sz="2800" dirty="0"/>
              <a:t>: </a:t>
            </a:r>
            <a:r>
              <a:rPr lang="en-US" altLang="en-US" sz="2800" i="1" dirty="0" err="1"/>
              <a:t>bà</a:t>
            </a:r>
            <a:r>
              <a:rPr lang="en-US" altLang="en-US" sz="2800" i="1" dirty="0"/>
              <a:t> – </a:t>
            </a:r>
            <a:r>
              <a:rPr lang="en-US" altLang="en-US" sz="2800" i="1" dirty="0" err="1"/>
              <a:t>già</a:t>
            </a:r>
            <a:r>
              <a:rPr lang="en-US" altLang="en-US" sz="2800" dirty="0"/>
              <a:t>.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Nhịp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ngắn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gọn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mạnh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mẽ</a:t>
            </a:r>
            <a:r>
              <a:rPr lang="en-US" altLang="en-US" sz="2800" dirty="0"/>
              <a:t>.</a:t>
            </a:r>
          </a:p>
          <a:p>
            <a:pPr algn="l">
              <a:buFontTx/>
              <a:buNone/>
            </a:pPr>
            <a:r>
              <a:rPr lang="en-US" altLang="en-US" sz="2800" dirty="0">
                <a:sym typeface="Wingdings" panose="05000000000000000000" pitchFamily="2" charset="2"/>
              </a:rPr>
              <a:t> </a:t>
            </a:r>
            <a:r>
              <a:rPr lang="en-US" altLang="en-US" sz="2800" dirty="0" err="1">
                <a:sym typeface="Wingdings" panose="05000000000000000000" pitchFamily="2" charset="2"/>
              </a:rPr>
              <a:t>Âm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hưởng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mạnh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mẽ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thúc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giục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lôi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cuốn</a:t>
            </a:r>
            <a:r>
              <a:rPr lang="en-US" altLang="en-US" sz="2800" dirty="0">
                <a:sym typeface="Wingdings" panose="05000000000000000000" pitchFamily="2" charset="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945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A194F-50CB-4A62-B037-2D7B03E61B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90A524-9D4A-42E8-8C69-9B8FC12B79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20763A6-0DD5-455F-821B-ADF2EE5DBF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45" y="0"/>
            <a:ext cx="12192000" cy="6858000"/>
          </a:xfrm>
          <a:prstGeom prst="rect">
            <a:avLst/>
          </a:prstGeom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7B48A2B3-804C-4F5A-9F85-C184491BF694}"/>
              </a:ext>
            </a:extLst>
          </p:cNvPr>
          <p:cNvSpPr txBox="1">
            <a:spLocks noChangeArrowheads="1"/>
          </p:cNvSpPr>
          <p:nvPr/>
        </p:nvSpPr>
        <p:spPr>
          <a:xfrm>
            <a:off x="2006354" y="729456"/>
            <a:ext cx="8750422" cy="5745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Tx/>
              <a:buNone/>
            </a:pPr>
            <a:r>
              <a:rPr lang="en-US" altLang="en-US" sz="2800" b="1" dirty="0" err="1"/>
              <a:t>Bài</a:t>
            </a:r>
            <a:r>
              <a:rPr lang="en-US" altLang="en-US" sz="2800" b="1" dirty="0"/>
              <a:t> 3: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Nhịp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điệu</a:t>
            </a:r>
            <a:r>
              <a:rPr lang="en-US" altLang="en-US" sz="2800" dirty="0"/>
              <a:t>: </a:t>
            </a:r>
            <a:r>
              <a:rPr lang="en-US" altLang="en-US" sz="2800" dirty="0" err="1"/>
              <a:t>ngắt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nhịp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ngắn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gọn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mạnh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mẽ</a:t>
            </a:r>
            <a:r>
              <a:rPr lang="en-US" altLang="en-US" sz="2800" dirty="0"/>
              <a:t>.</a:t>
            </a:r>
          </a:p>
          <a:p>
            <a:pPr algn="l">
              <a:buFontTx/>
              <a:buChar char="-"/>
            </a:pPr>
            <a:r>
              <a:rPr lang="en-US" altLang="en-US" sz="2800" dirty="0" err="1"/>
              <a:t>Âm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hưởng</a:t>
            </a:r>
            <a:r>
              <a:rPr lang="en-US" altLang="en-US" sz="2800" dirty="0"/>
              <a:t>:</a:t>
            </a:r>
          </a:p>
          <a:p>
            <a:pPr algn="l">
              <a:buFontTx/>
              <a:buNone/>
            </a:pPr>
            <a:r>
              <a:rPr lang="en-US" altLang="en-US" sz="2800" dirty="0"/>
              <a:t>+ </a:t>
            </a:r>
            <a:r>
              <a:rPr lang="en-US" altLang="en-US" sz="2800" dirty="0" err="1"/>
              <a:t>Điệp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từ</a:t>
            </a:r>
            <a:r>
              <a:rPr lang="en-US" altLang="en-US" sz="2800" dirty="0"/>
              <a:t>: </a:t>
            </a:r>
            <a:r>
              <a:rPr lang="en-US" altLang="en-US" sz="2800" i="1" dirty="0" err="1"/>
              <a:t>giữ</a:t>
            </a:r>
            <a:r>
              <a:rPr lang="en-US" altLang="en-US" sz="2800" i="1" dirty="0"/>
              <a:t>, </a:t>
            </a:r>
            <a:r>
              <a:rPr lang="en-US" altLang="en-US" sz="2800" i="1" dirty="0" err="1"/>
              <a:t>tre</a:t>
            </a:r>
            <a:r>
              <a:rPr lang="en-US" altLang="en-US" sz="2800" dirty="0"/>
              <a:t>.</a:t>
            </a:r>
          </a:p>
          <a:p>
            <a:pPr algn="l">
              <a:buFontTx/>
              <a:buNone/>
            </a:pPr>
            <a:r>
              <a:rPr lang="en-US" altLang="en-US" sz="2800" dirty="0"/>
              <a:t>+ </a:t>
            </a:r>
            <a:r>
              <a:rPr lang="en-US" altLang="en-US" sz="2800" dirty="0" err="1"/>
              <a:t>Liệt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kê</a:t>
            </a:r>
            <a:r>
              <a:rPr lang="en-US" altLang="en-US" sz="2800" dirty="0"/>
              <a:t>: </a:t>
            </a:r>
            <a:r>
              <a:rPr lang="en-US" altLang="en-US" sz="2800" i="1" dirty="0" err="1"/>
              <a:t>mái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nhà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tranh</a:t>
            </a:r>
            <a:r>
              <a:rPr lang="en-US" altLang="en-US" sz="2800" i="1" dirty="0"/>
              <a:t>, </a:t>
            </a:r>
            <a:r>
              <a:rPr lang="en-US" altLang="en-US" sz="2800" i="1" dirty="0" err="1"/>
              <a:t>đồng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lúa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chín</a:t>
            </a:r>
            <a:r>
              <a:rPr lang="en-US" altLang="en-US" sz="2800" i="1" dirty="0"/>
              <a:t>.</a:t>
            </a:r>
          </a:p>
          <a:p>
            <a:pPr algn="l">
              <a:buFontTx/>
              <a:buNone/>
            </a:pPr>
            <a:r>
              <a:rPr lang="en-US" altLang="en-US" sz="2800" dirty="0"/>
              <a:t>+ </a:t>
            </a:r>
            <a:r>
              <a:rPr lang="en-US" altLang="en-US" sz="2800" dirty="0" err="1"/>
              <a:t>Lặp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cú</a:t>
            </a:r>
            <a:r>
              <a:rPr lang="en-US" altLang="en-US" sz="2800" dirty="0"/>
              <a:t> </a:t>
            </a:r>
            <a:r>
              <a:rPr lang="en-US" altLang="en-US" sz="2800" dirty="0" err="1"/>
              <a:t>pháp</a:t>
            </a:r>
            <a:r>
              <a:rPr lang="en-US" altLang="en-US" sz="2800" dirty="0"/>
              <a:t>: </a:t>
            </a:r>
            <a:r>
              <a:rPr lang="en-US" altLang="en-US" sz="2800" i="1" dirty="0" err="1"/>
              <a:t>tre</a:t>
            </a:r>
            <a:r>
              <a:rPr lang="en-US" altLang="en-US" sz="2800" i="1" dirty="0"/>
              <a:t>…</a:t>
            </a:r>
            <a:r>
              <a:rPr lang="en-US" altLang="en-US" sz="2800" i="1" dirty="0" err="1"/>
              <a:t>anh</a:t>
            </a:r>
            <a:r>
              <a:rPr lang="en-US" altLang="en-US" sz="2800" i="1" dirty="0"/>
              <a:t> </a:t>
            </a:r>
            <a:r>
              <a:rPr lang="en-US" altLang="en-US" sz="2800" i="1" dirty="0" err="1"/>
              <a:t>hùng</a:t>
            </a:r>
            <a:r>
              <a:rPr lang="en-US" altLang="en-US" sz="2800" dirty="0"/>
              <a:t>.</a:t>
            </a:r>
          </a:p>
          <a:p>
            <a:pPr algn="l">
              <a:buFontTx/>
              <a:buNone/>
            </a:pPr>
            <a:r>
              <a:rPr lang="en-US" altLang="en-US" sz="2800" dirty="0"/>
              <a:t>+ </a:t>
            </a:r>
            <a:r>
              <a:rPr lang="en-US" altLang="en-US" sz="2800" dirty="0" err="1"/>
              <a:t>Nhân</a:t>
            </a:r>
            <a:r>
              <a:rPr lang="en-US" altLang="en-US" sz="2800" dirty="0"/>
              <a:t> </a:t>
            </a:r>
            <a:r>
              <a:rPr lang="en-US" altLang="en-US" sz="2800" dirty="0" err="1"/>
              <a:t>hóa</a:t>
            </a:r>
            <a:r>
              <a:rPr lang="en-US" altLang="en-US" sz="2800" dirty="0"/>
              <a:t>:  </a:t>
            </a:r>
            <a:r>
              <a:rPr lang="en-US" altLang="en-US" sz="2800" dirty="0" err="1"/>
              <a:t>tre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chống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lại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sắt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thép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giữ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nước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giữ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mái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nhà</a:t>
            </a:r>
            <a:r>
              <a:rPr lang="en-US" altLang="en-US" sz="2800" dirty="0"/>
              <a:t> </a:t>
            </a:r>
            <a:r>
              <a:rPr lang="en-US" altLang="en-US" sz="2800" dirty="0" err="1"/>
              <a:t>tranh</a:t>
            </a:r>
            <a:r>
              <a:rPr lang="en-US" altLang="en-US" sz="2800" dirty="0"/>
              <a:t>, </a:t>
            </a:r>
            <a:r>
              <a:rPr lang="en-US" altLang="en-US" sz="2800" dirty="0" err="1"/>
              <a:t>giữ</a:t>
            </a:r>
            <a:r>
              <a:rPr lang="en-US" altLang="en-US" sz="2800" dirty="0"/>
              <a:t> </a:t>
            </a:r>
            <a:r>
              <a:rPr lang="en-US" altLang="en-US" sz="2800" dirty="0" err="1"/>
              <a:t>đồng</a:t>
            </a:r>
            <a:r>
              <a:rPr lang="en-US" altLang="en-US" sz="2800" dirty="0"/>
              <a:t> </a:t>
            </a:r>
            <a:r>
              <a:rPr lang="en-US" altLang="en-US" sz="2800" dirty="0" err="1"/>
              <a:t>lúa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chín</a:t>
            </a:r>
            <a:r>
              <a:rPr lang="en-US" altLang="en-US" sz="2800" dirty="0"/>
              <a:t>…</a:t>
            </a:r>
          </a:p>
          <a:p>
            <a:pPr algn="l">
              <a:buFontTx/>
              <a:buNone/>
            </a:pPr>
            <a:r>
              <a:rPr lang="en-US" altLang="en-US" sz="2800" dirty="0">
                <a:sym typeface="Wingdings" panose="05000000000000000000" pitchFamily="2" charset="2"/>
              </a:rPr>
              <a:t></a:t>
            </a:r>
            <a:r>
              <a:rPr lang="en-US" altLang="en-US" sz="2800" dirty="0" err="1">
                <a:sym typeface="Wingdings" panose="05000000000000000000" pitchFamily="2" charset="2"/>
              </a:rPr>
              <a:t>Cây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tre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là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biểu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tượng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của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sức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sống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mãnh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liệt</a:t>
            </a:r>
            <a:r>
              <a:rPr lang="en-US" altLang="en-US" sz="2800" dirty="0">
                <a:sym typeface="Wingdings" panose="05000000000000000000" pitchFamily="2" charset="2"/>
              </a:rPr>
              <a:t>, </a:t>
            </a:r>
            <a:r>
              <a:rPr lang="en-US" altLang="en-US" sz="2800" dirty="0" err="1">
                <a:sym typeface="Wingdings" panose="05000000000000000000" pitchFamily="2" charset="2"/>
              </a:rPr>
              <a:t>gắn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liền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với</a:t>
            </a:r>
            <a:r>
              <a:rPr lang="en-US" altLang="en-US" sz="2800" dirty="0">
                <a:sym typeface="Wingdings" panose="05000000000000000000" pitchFamily="2" charset="2"/>
              </a:rPr>
              <a:t> con </a:t>
            </a:r>
            <a:r>
              <a:rPr lang="en-US" altLang="en-US" sz="2800" dirty="0" err="1">
                <a:sym typeface="Wingdings" panose="05000000000000000000" pitchFamily="2" charset="2"/>
              </a:rPr>
              <a:t>người</a:t>
            </a:r>
            <a:r>
              <a:rPr lang="en-US" altLang="en-US" sz="2800" dirty="0">
                <a:sym typeface="Wingdings" panose="05000000000000000000" pitchFamily="2" charset="2"/>
              </a:rPr>
              <a:t> </a:t>
            </a:r>
            <a:r>
              <a:rPr lang="en-US" altLang="en-US" sz="2800" dirty="0" err="1">
                <a:sym typeface="Wingdings" panose="05000000000000000000" pitchFamily="2" charset="2"/>
              </a:rPr>
              <a:t>Việt</a:t>
            </a:r>
            <a:r>
              <a:rPr lang="en-US" altLang="en-US" sz="2800" dirty="0">
                <a:sym typeface="Wingdings" panose="05000000000000000000" pitchFamily="2" charset="2"/>
              </a:rPr>
              <a:t> Nam.</a:t>
            </a:r>
          </a:p>
        </p:txBody>
      </p:sp>
    </p:spTree>
    <p:extLst>
      <p:ext uri="{BB962C8B-B14F-4D97-AF65-F5344CB8AC3E}">
        <p14:creationId xmlns:p14="http://schemas.microsoft.com/office/powerpoint/2010/main" val="1789956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F3494-D499-45A9-9EE4-CC38C558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82C5F4-C794-45B1-BAB3-9457374DE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1021"/>
            <a:ext cx="12192000" cy="7137647"/>
          </a:xfr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229858A4-034B-4E0B-96D8-CB6BCB19D0D8}"/>
              </a:ext>
            </a:extLst>
          </p:cNvPr>
          <p:cNvSpPr txBox="1">
            <a:spLocks noChangeArrowheads="1"/>
          </p:cNvSpPr>
          <p:nvPr/>
        </p:nvSpPr>
        <p:spPr>
          <a:xfrm>
            <a:off x="2527176" y="0"/>
            <a:ext cx="713764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200" b="1" dirty="0">
                <a:solidFill>
                  <a:srgbClr val="FF0000"/>
                </a:solidFill>
              </a:rPr>
              <a:t>II. ĐIỆP ÂM, ĐIỆP VẦN, ĐIỆP THANH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EC99F999-E35D-4A15-B848-CF6ED124E78F}"/>
              </a:ext>
            </a:extLst>
          </p:cNvPr>
          <p:cNvSpPr txBox="1">
            <a:spLocks noChangeArrowheads="1"/>
          </p:cNvSpPr>
          <p:nvPr/>
        </p:nvSpPr>
        <p:spPr>
          <a:xfrm>
            <a:off x="1913137" y="1284757"/>
            <a:ext cx="10160493" cy="4288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9600" indent="-609600">
              <a:buFontTx/>
              <a:buNone/>
            </a:pPr>
            <a:r>
              <a:rPr lang="en-US" altLang="en-US" b="1" dirty="0" err="1"/>
              <a:t>Bài</a:t>
            </a:r>
            <a:r>
              <a:rPr lang="en-US" altLang="en-US" b="1" dirty="0"/>
              <a:t> 1: </a:t>
            </a:r>
          </a:p>
          <a:p>
            <a:pPr marL="609600" indent="-609600">
              <a:buFontTx/>
              <a:buAutoNum type="alphaLcPeriod"/>
            </a:pPr>
            <a:r>
              <a:rPr lang="en-US" altLang="en-US" i="1" dirty="0" err="1"/>
              <a:t>Dưới</a:t>
            </a:r>
            <a:r>
              <a:rPr lang="en-US" altLang="en-US" i="1" dirty="0"/>
              <a:t> </a:t>
            </a:r>
            <a:r>
              <a:rPr lang="en-US" altLang="en-US" i="1" dirty="0" err="1"/>
              <a:t>trăng</a:t>
            </a:r>
            <a:r>
              <a:rPr lang="en-US" altLang="en-US" i="1" dirty="0"/>
              <a:t> </a:t>
            </a:r>
            <a:r>
              <a:rPr lang="en-US" altLang="en-US" i="1" dirty="0" err="1"/>
              <a:t>quyên</a:t>
            </a:r>
            <a:r>
              <a:rPr lang="en-US" altLang="en-US" i="1" dirty="0"/>
              <a:t> </a:t>
            </a:r>
            <a:r>
              <a:rPr lang="en-US" altLang="en-US" i="1" dirty="0" err="1"/>
              <a:t>đã</a:t>
            </a:r>
            <a:r>
              <a:rPr lang="en-US" altLang="en-US" i="1" dirty="0"/>
              <a:t> </a:t>
            </a:r>
            <a:r>
              <a:rPr lang="en-US" altLang="en-US" i="1" dirty="0" err="1"/>
              <a:t>gọi</a:t>
            </a:r>
            <a:r>
              <a:rPr lang="en-US" altLang="en-US" i="1" dirty="0"/>
              <a:t> </a:t>
            </a:r>
            <a:r>
              <a:rPr lang="en-US" altLang="en-US" i="1" dirty="0" err="1"/>
              <a:t>hè</a:t>
            </a:r>
            <a:endParaRPr lang="en-US" altLang="en-US" i="1" dirty="0"/>
          </a:p>
          <a:p>
            <a:pPr marL="609600" indent="-609600">
              <a:buFontTx/>
              <a:buNone/>
            </a:pPr>
            <a:r>
              <a:rPr lang="en-US" altLang="en-US" i="1" dirty="0" err="1"/>
              <a:t>Đầu</a:t>
            </a:r>
            <a:r>
              <a:rPr lang="en-US" altLang="en-US" i="1" dirty="0"/>
              <a:t> </a:t>
            </a:r>
            <a:r>
              <a:rPr lang="en-US" altLang="en-US" i="1" dirty="0" err="1"/>
              <a:t>tường</a:t>
            </a:r>
            <a:r>
              <a:rPr lang="en-US" altLang="en-US" i="1" dirty="0"/>
              <a:t> </a:t>
            </a:r>
            <a:r>
              <a:rPr lang="en-US" altLang="en-US" i="1" dirty="0" err="1"/>
              <a:t>lửa</a:t>
            </a:r>
            <a:r>
              <a:rPr lang="en-US" altLang="en-US" i="1" dirty="0"/>
              <a:t> </a:t>
            </a:r>
            <a:r>
              <a:rPr lang="en-US" altLang="en-US" i="1" dirty="0" err="1"/>
              <a:t>lựu</a:t>
            </a:r>
            <a:r>
              <a:rPr lang="en-US" altLang="en-US" i="1" dirty="0"/>
              <a:t> </a:t>
            </a:r>
            <a:r>
              <a:rPr lang="en-US" altLang="en-US" i="1" dirty="0" err="1"/>
              <a:t>lập</a:t>
            </a:r>
            <a:r>
              <a:rPr lang="en-US" altLang="en-US" i="1" dirty="0"/>
              <a:t> </a:t>
            </a:r>
            <a:r>
              <a:rPr lang="en-US" altLang="en-US" i="1" dirty="0" err="1"/>
              <a:t>lòe</a:t>
            </a:r>
            <a:r>
              <a:rPr lang="en-US" altLang="en-US" i="1" dirty="0"/>
              <a:t> </a:t>
            </a:r>
            <a:r>
              <a:rPr lang="en-US" altLang="en-US" i="1" dirty="0" err="1"/>
              <a:t>đâm</a:t>
            </a:r>
            <a:r>
              <a:rPr lang="en-US" altLang="en-US" i="1" dirty="0"/>
              <a:t> </a:t>
            </a:r>
            <a:r>
              <a:rPr lang="en-US" altLang="en-US" i="1" dirty="0" err="1"/>
              <a:t>bông</a:t>
            </a:r>
            <a:r>
              <a:rPr lang="en-US" altLang="en-US" i="1" dirty="0"/>
              <a:t>.</a:t>
            </a:r>
          </a:p>
          <a:p>
            <a:pPr marL="609600" indent="-609600">
              <a:buFontTx/>
              <a:buNone/>
            </a:pPr>
            <a:r>
              <a:rPr lang="en-US" altLang="en-US" dirty="0" err="1"/>
              <a:t>Điệp</a:t>
            </a:r>
            <a:r>
              <a:rPr lang="en-US" altLang="en-US" dirty="0"/>
              <a:t> </a:t>
            </a:r>
            <a:r>
              <a:rPr lang="en-US" altLang="en-US" dirty="0" err="1"/>
              <a:t>âm</a:t>
            </a:r>
            <a:r>
              <a:rPr lang="en-US" altLang="en-US" dirty="0"/>
              <a:t> “l”: </a:t>
            </a:r>
            <a:r>
              <a:rPr lang="en-US" altLang="en-US" dirty="0" err="1"/>
              <a:t>Gợi</a:t>
            </a:r>
            <a:r>
              <a:rPr lang="en-US" altLang="en-US" dirty="0"/>
              <a:t> </a:t>
            </a:r>
            <a:r>
              <a:rPr lang="en-US" altLang="en-US" dirty="0" err="1"/>
              <a:t>tả</a:t>
            </a:r>
            <a:r>
              <a:rPr lang="en-US" altLang="en-US" dirty="0"/>
              <a:t> </a:t>
            </a:r>
            <a:r>
              <a:rPr lang="en-US" altLang="en-US" dirty="0" err="1"/>
              <a:t>mùa</a:t>
            </a:r>
            <a:r>
              <a:rPr lang="en-US" altLang="en-US" dirty="0"/>
              <a:t> </a:t>
            </a:r>
            <a:r>
              <a:rPr lang="en-US" altLang="en-US" dirty="0" err="1"/>
              <a:t>hè</a:t>
            </a:r>
            <a:r>
              <a:rPr lang="en-US" altLang="en-US" dirty="0"/>
              <a:t> </a:t>
            </a:r>
            <a:r>
              <a:rPr lang="en-US" altLang="en-US" dirty="0" err="1"/>
              <a:t>sinh</a:t>
            </a:r>
            <a:r>
              <a:rPr lang="en-US" altLang="en-US" dirty="0"/>
              <a:t> </a:t>
            </a:r>
            <a:r>
              <a:rPr lang="en-US" altLang="en-US" dirty="0" err="1"/>
              <a:t>động</a:t>
            </a:r>
            <a:r>
              <a:rPr lang="en-US" altLang="en-US" dirty="0"/>
              <a:t>, </a:t>
            </a:r>
            <a:r>
              <a:rPr lang="en-US" altLang="en-US" dirty="0" err="1"/>
              <a:t>hoa</a:t>
            </a:r>
            <a:r>
              <a:rPr lang="en-US" altLang="en-US" dirty="0"/>
              <a:t> </a:t>
            </a:r>
            <a:r>
              <a:rPr lang="en-US" altLang="en-US" dirty="0" err="1"/>
              <a:t>lựu</a:t>
            </a:r>
            <a:r>
              <a:rPr lang="en-US" altLang="en-US" dirty="0"/>
              <a:t> </a:t>
            </a:r>
            <a:r>
              <a:rPr lang="en-US" altLang="en-US" dirty="0" err="1"/>
              <a:t>nở</a:t>
            </a:r>
            <a:r>
              <a:rPr lang="en-US" altLang="en-US" dirty="0"/>
              <a:t> </a:t>
            </a:r>
            <a:r>
              <a:rPr lang="en-US" altLang="en-US" dirty="0" err="1"/>
              <a:t>đỏ</a:t>
            </a:r>
            <a:r>
              <a:rPr lang="en-US" altLang="en-US" dirty="0"/>
              <a:t> </a:t>
            </a:r>
            <a:r>
              <a:rPr lang="en-US" altLang="en-US" dirty="0" err="1"/>
              <a:t>rực</a:t>
            </a:r>
            <a:r>
              <a:rPr lang="en-US" altLang="en-US" dirty="0"/>
              <a:t> </a:t>
            </a:r>
            <a:r>
              <a:rPr lang="en-US" altLang="en-US" dirty="0" err="1"/>
              <a:t>lúc</a:t>
            </a:r>
            <a:r>
              <a:rPr lang="en-US" altLang="en-US" dirty="0"/>
              <a:t> </a:t>
            </a:r>
            <a:r>
              <a:rPr lang="en-US" altLang="en-US" dirty="0" err="1"/>
              <a:t>ẩn</a:t>
            </a:r>
            <a:r>
              <a:rPr lang="en-US" altLang="en-US" dirty="0"/>
              <a:t>, </a:t>
            </a:r>
            <a:r>
              <a:rPr lang="en-US" altLang="en-US" dirty="0" err="1"/>
              <a:t>lúc</a:t>
            </a:r>
            <a:r>
              <a:rPr lang="en-US" altLang="en-US" dirty="0"/>
              <a:t> </a:t>
            </a:r>
            <a:r>
              <a:rPr lang="en-US" altLang="en-US" dirty="0" err="1"/>
              <a:t>hiện</a:t>
            </a:r>
            <a:r>
              <a:rPr lang="en-US" altLang="en-US" dirty="0"/>
              <a:t>.</a:t>
            </a:r>
          </a:p>
          <a:p>
            <a:pPr marL="609600" indent="-609600">
              <a:buFontTx/>
              <a:buNone/>
            </a:pPr>
            <a:r>
              <a:rPr lang="en-US" altLang="en-US" dirty="0"/>
              <a:t>b. </a:t>
            </a:r>
            <a:r>
              <a:rPr lang="en-US" altLang="en-US" i="1" dirty="0" err="1"/>
              <a:t>Làn</a:t>
            </a:r>
            <a:r>
              <a:rPr lang="en-US" altLang="en-US" i="1" dirty="0"/>
              <a:t> </a:t>
            </a:r>
            <a:r>
              <a:rPr lang="en-US" altLang="en-US" i="1" dirty="0" err="1"/>
              <a:t>ao</a:t>
            </a:r>
            <a:r>
              <a:rPr lang="en-US" altLang="en-US" i="1" dirty="0"/>
              <a:t> </a:t>
            </a:r>
            <a:r>
              <a:rPr lang="en-US" altLang="en-US" i="1" dirty="0" err="1"/>
              <a:t>lóng</a:t>
            </a:r>
            <a:r>
              <a:rPr lang="en-US" altLang="en-US" i="1" dirty="0"/>
              <a:t> </a:t>
            </a:r>
            <a:r>
              <a:rPr lang="en-US" altLang="en-US" i="1" dirty="0" err="1"/>
              <a:t>lánh</a:t>
            </a:r>
            <a:r>
              <a:rPr lang="en-US" altLang="en-US" i="1" dirty="0"/>
              <a:t> </a:t>
            </a:r>
            <a:r>
              <a:rPr lang="en-US" altLang="en-US" i="1" dirty="0" err="1"/>
              <a:t>bóng</a:t>
            </a:r>
            <a:r>
              <a:rPr lang="en-US" altLang="en-US" i="1" dirty="0"/>
              <a:t> </a:t>
            </a:r>
            <a:r>
              <a:rPr lang="en-US" altLang="en-US" i="1" dirty="0" err="1"/>
              <a:t>trăng</a:t>
            </a:r>
            <a:r>
              <a:rPr lang="en-US" altLang="en-US" i="1" dirty="0"/>
              <a:t> </a:t>
            </a:r>
            <a:r>
              <a:rPr lang="en-US" altLang="en-US" i="1" dirty="0" err="1"/>
              <a:t>loe</a:t>
            </a:r>
            <a:r>
              <a:rPr lang="en-US" altLang="en-US" i="1" dirty="0"/>
              <a:t>.</a:t>
            </a:r>
          </a:p>
          <a:p>
            <a:pPr marL="609600" indent="-609600">
              <a:buFontTx/>
              <a:buNone/>
            </a:pPr>
            <a:r>
              <a:rPr lang="en-US" altLang="en-US" dirty="0" err="1"/>
              <a:t>Điệp</a:t>
            </a:r>
            <a:r>
              <a:rPr lang="en-US" altLang="en-US" dirty="0"/>
              <a:t> </a:t>
            </a:r>
            <a:r>
              <a:rPr lang="en-US" altLang="en-US" dirty="0" err="1"/>
              <a:t>âm</a:t>
            </a:r>
            <a:r>
              <a:rPr lang="en-US" altLang="en-US" dirty="0"/>
              <a:t> “l”: </a:t>
            </a:r>
            <a:r>
              <a:rPr lang="en-US" altLang="en-US" dirty="0" err="1"/>
              <a:t>Trăng</a:t>
            </a:r>
            <a:r>
              <a:rPr lang="en-US" altLang="en-US" dirty="0"/>
              <a:t> soi </a:t>
            </a:r>
            <a:r>
              <a:rPr lang="en-US" altLang="en-US" dirty="0" err="1"/>
              <a:t>mặt</a:t>
            </a:r>
            <a:r>
              <a:rPr lang="en-US" altLang="en-US" dirty="0"/>
              <a:t> </a:t>
            </a:r>
            <a:r>
              <a:rPr lang="en-US" altLang="en-US" dirty="0" err="1"/>
              <a:t>nước</a:t>
            </a:r>
            <a:r>
              <a:rPr lang="en-US" altLang="en-US" dirty="0"/>
              <a:t> chao </a:t>
            </a:r>
            <a:r>
              <a:rPr lang="en-US" altLang="en-US" dirty="0" err="1"/>
              <a:t>động</a:t>
            </a:r>
            <a:r>
              <a:rPr lang="en-US" altLang="en-US" dirty="0"/>
              <a:t> lung </a:t>
            </a:r>
            <a:r>
              <a:rPr lang="en-US" altLang="en-US" dirty="0" err="1"/>
              <a:t>linh</a:t>
            </a:r>
            <a:r>
              <a:rPr lang="en-US" altLang="en-US" dirty="0"/>
              <a:t> </a:t>
            </a:r>
            <a:r>
              <a:rPr lang="en-US" altLang="en-US" dirty="0" err="1"/>
              <a:t>theo</a:t>
            </a:r>
            <a:r>
              <a:rPr lang="en-US" altLang="en-US" dirty="0"/>
              <a:t> </a:t>
            </a:r>
            <a:r>
              <a:rPr lang="en-US" altLang="en-US" dirty="0" err="1"/>
              <a:t>làn</a:t>
            </a:r>
            <a:r>
              <a:rPr lang="en-US" altLang="en-US" dirty="0"/>
              <a:t> </a:t>
            </a:r>
            <a:r>
              <a:rPr lang="en-US" altLang="en-US" dirty="0" err="1"/>
              <a:t>nước</a:t>
            </a:r>
            <a:r>
              <a:rPr lang="en-US" alt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934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F3494-D499-45A9-9EE4-CC38C558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82C5F4-C794-45B1-BAB3-9457374DE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7647"/>
          </a:xfr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09E694-B685-485E-BFA9-63F188854AF1}"/>
              </a:ext>
            </a:extLst>
          </p:cNvPr>
          <p:cNvSpPr txBox="1">
            <a:spLocks noChangeArrowheads="1"/>
          </p:cNvSpPr>
          <p:nvPr/>
        </p:nvSpPr>
        <p:spPr>
          <a:xfrm>
            <a:off x="2974018" y="772441"/>
            <a:ext cx="8521824" cy="5592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US" altLang="en-US" b="1" dirty="0" err="1"/>
              <a:t>Bài</a:t>
            </a:r>
            <a:r>
              <a:rPr lang="en-US" altLang="en-US" b="1" dirty="0"/>
              <a:t> 2:</a:t>
            </a:r>
          </a:p>
          <a:p>
            <a:pPr>
              <a:buFontTx/>
              <a:buNone/>
            </a:pPr>
            <a:r>
              <a:rPr lang="en-US" altLang="en-US" i="1" dirty="0" err="1"/>
              <a:t>Lá</a:t>
            </a:r>
            <a:r>
              <a:rPr lang="en-US" altLang="en-US" i="1" dirty="0"/>
              <a:t> </a:t>
            </a:r>
            <a:r>
              <a:rPr lang="en-US" altLang="en-US" i="1" dirty="0" err="1"/>
              <a:t>bàng</a:t>
            </a:r>
            <a:r>
              <a:rPr lang="en-US" altLang="en-US" i="1" dirty="0"/>
              <a:t> </a:t>
            </a:r>
            <a:r>
              <a:rPr lang="en-US" altLang="en-US" i="1" dirty="0" err="1"/>
              <a:t>đang</a:t>
            </a:r>
            <a:r>
              <a:rPr lang="en-US" altLang="en-US" i="1" dirty="0"/>
              <a:t> </a:t>
            </a:r>
            <a:r>
              <a:rPr lang="en-US" altLang="en-US" i="1" dirty="0" err="1"/>
              <a:t>đỏ</a:t>
            </a:r>
            <a:r>
              <a:rPr lang="en-US" altLang="en-US" i="1" dirty="0"/>
              <a:t> </a:t>
            </a:r>
            <a:r>
              <a:rPr lang="en-US" altLang="en-US" i="1" dirty="0" err="1"/>
              <a:t>ngọn</a:t>
            </a:r>
            <a:r>
              <a:rPr lang="en-US" altLang="en-US" i="1" dirty="0"/>
              <a:t> </a:t>
            </a:r>
            <a:r>
              <a:rPr lang="en-US" altLang="en-US" i="1" dirty="0" err="1"/>
              <a:t>cây</a:t>
            </a:r>
            <a:endParaRPr lang="en-US" altLang="en-US" i="1" dirty="0"/>
          </a:p>
          <a:p>
            <a:pPr>
              <a:buFontTx/>
              <a:buNone/>
            </a:pPr>
            <a:r>
              <a:rPr lang="en-US" altLang="en-US" i="1" dirty="0" err="1"/>
              <a:t>Sếu</a:t>
            </a:r>
            <a:r>
              <a:rPr lang="en-US" altLang="en-US" i="1" dirty="0"/>
              <a:t> </a:t>
            </a:r>
            <a:r>
              <a:rPr lang="en-US" altLang="en-US" i="1" dirty="0" err="1"/>
              <a:t>giang</a:t>
            </a:r>
            <a:r>
              <a:rPr lang="en-US" altLang="en-US" i="1" dirty="0"/>
              <a:t> </a:t>
            </a:r>
            <a:r>
              <a:rPr lang="en-US" altLang="en-US" i="1" dirty="0" err="1"/>
              <a:t>mang</a:t>
            </a:r>
            <a:r>
              <a:rPr lang="en-US" altLang="en-US" i="1" dirty="0"/>
              <a:t> </a:t>
            </a:r>
            <a:r>
              <a:rPr lang="en-US" altLang="en-US" i="1" dirty="0" err="1"/>
              <a:t>lạnh</a:t>
            </a:r>
            <a:r>
              <a:rPr lang="en-US" altLang="en-US" i="1" dirty="0"/>
              <a:t> </a:t>
            </a:r>
            <a:r>
              <a:rPr lang="en-US" altLang="en-US" i="1" dirty="0" err="1"/>
              <a:t>đang</a:t>
            </a:r>
            <a:r>
              <a:rPr lang="en-US" altLang="en-US" i="1" dirty="0"/>
              <a:t> bay </a:t>
            </a:r>
            <a:r>
              <a:rPr lang="en-US" altLang="en-US" i="1" dirty="0" err="1"/>
              <a:t>ngang</a:t>
            </a:r>
            <a:r>
              <a:rPr lang="en-US" altLang="en-US" i="1" dirty="0"/>
              <a:t> </a:t>
            </a:r>
            <a:r>
              <a:rPr lang="en-US" altLang="en-US" i="1" dirty="0" err="1"/>
              <a:t>trời</a:t>
            </a:r>
            <a:endParaRPr lang="en-US" altLang="en-US" i="1" dirty="0"/>
          </a:p>
          <a:p>
            <a:pPr>
              <a:buFontTx/>
              <a:buNone/>
            </a:pPr>
            <a:r>
              <a:rPr lang="en-US" altLang="en-US" i="1" dirty="0" err="1"/>
              <a:t>Mùa</a:t>
            </a:r>
            <a:r>
              <a:rPr lang="en-US" altLang="en-US" i="1" dirty="0"/>
              <a:t> </a:t>
            </a:r>
            <a:r>
              <a:rPr lang="en-US" altLang="en-US" i="1" dirty="0" err="1"/>
              <a:t>đông</a:t>
            </a:r>
            <a:r>
              <a:rPr lang="en-US" altLang="en-US" i="1" dirty="0"/>
              <a:t> </a:t>
            </a:r>
            <a:r>
              <a:rPr lang="en-US" altLang="en-US" i="1" dirty="0" err="1"/>
              <a:t>còn</a:t>
            </a:r>
            <a:r>
              <a:rPr lang="en-US" altLang="en-US" i="1" dirty="0"/>
              <a:t> </a:t>
            </a:r>
            <a:r>
              <a:rPr lang="en-US" altLang="en-US" i="1" dirty="0" err="1"/>
              <a:t>hết</a:t>
            </a:r>
            <a:r>
              <a:rPr lang="en-US" altLang="en-US" i="1" dirty="0"/>
              <a:t> </a:t>
            </a:r>
            <a:r>
              <a:rPr lang="en-US" altLang="en-US" i="1" dirty="0" err="1"/>
              <a:t>em</a:t>
            </a:r>
            <a:r>
              <a:rPr lang="en-US" altLang="en-US" i="1" dirty="0"/>
              <a:t> </a:t>
            </a:r>
            <a:r>
              <a:rPr lang="en-US" altLang="en-US" i="1" dirty="0" err="1"/>
              <a:t>ơi</a:t>
            </a:r>
            <a:endParaRPr lang="en-US" altLang="en-US" i="1" dirty="0"/>
          </a:p>
          <a:p>
            <a:pPr>
              <a:buFontTx/>
              <a:buNone/>
            </a:pPr>
            <a:r>
              <a:rPr lang="en-US" altLang="en-US" i="1" dirty="0" err="1"/>
              <a:t>Mà</a:t>
            </a:r>
            <a:r>
              <a:rPr lang="en-US" altLang="en-US" i="1" dirty="0"/>
              <a:t> con </a:t>
            </a:r>
            <a:r>
              <a:rPr lang="en-US" altLang="en-US" i="1" dirty="0" err="1"/>
              <a:t>én</a:t>
            </a:r>
            <a:r>
              <a:rPr lang="en-US" altLang="en-US" i="1" dirty="0"/>
              <a:t> </a:t>
            </a:r>
            <a:r>
              <a:rPr lang="en-US" altLang="en-US" i="1" dirty="0" err="1"/>
              <a:t>đã</a:t>
            </a:r>
            <a:r>
              <a:rPr lang="en-US" altLang="en-US" i="1" dirty="0"/>
              <a:t> </a:t>
            </a:r>
            <a:r>
              <a:rPr lang="en-US" altLang="en-US" i="1" dirty="0" err="1"/>
              <a:t>gọi</a:t>
            </a:r>
            <a:r>
              <a:rPr lang="en-US" altLang="en-US" i="1" dirty="0"/>
              <a:t> </a:t>
            </a:r>
            <a:r>
              <a:rPr lang="en-US" altLang="en-US" i="1" dirty="0" err="1"/>
              <a:t>người</a:t>
            </a:r>
            <a:r>
              <a:rPr lang="en-US" altLang="en-US" i="1" dirty="0"/>
              <a:t> sang </a:t>
            </a:r>
            <a:r>
              <a:rPr lang="en-US" altLang="en-US" i="1" dirty="0" err="1"/>
              <a:t>xuân</a:t>
            </a:r>
            <a:r>
              <a:rPr lang="en-US" altLang="en-US" i="1" dirty="0"/>
              <a:t>!</a:t>
            </a:r>
          </a:p>
          <a:p>
            <a:pPr>
              <a:buFontTx/>
              <a:buNone/>
            </a:pPr>
            <a:r>
              <a:rPr lang="en-US" altLang="en-US" dirty="0" err="1"/>
              <a:t>Vần</a:t>
            </a:r>
            <a:r>
              <a:rPr lang="en-US" altLang="en-US" dirty="0"/>
              <a:t> “ang” </a:t>
            </a:r>
            <a:r>
              <a:rPr lang="en-US" altLang="en-US" dirty="0" err="1"/>
              <a:t>tạo</a:t>
            </a:r>
            <a:r>
              <a:rPr lang="en-US" altLang="en-US" dirty="0"/>
              <a:t> </a:t>
            </a:r>
            <a:r>
              <a:rPr lang="en-US" altLang="en-US" dirty="0" err="1"/>
              <a:t>âm</a:t>
            </a:r>
            <a:r>
              <a:rPr lang="en-US" altLang="en-US" dirty="0"/>
              <a:t> </a:t>
            </a:r>
            <a:r>
              <a:rPr lang="en-US" altLang="en-US" dirty="0" err="1"/>
              <a:t>hưởng</a:t>
            </a:r>
            <a:r>
              <a:rPr lang="en-US" altLang="en-US" dirty="0"/>
              <a:t> </a:t>
            </a:r>
            <a:r>
              <a:rPr lang="en-US" altLang="en-US" dirty="0" err="1"/>
              <a:t>mênh</a:t>
            </a:r>
            <a:r>
              <a:rPr lang="en-US" altLang="en-US" dirty="0"/>
              <a:t> </a:t>
            </a:r>
            <a:r>
              <a:rPr lang="en-US" altLang="en-US" dirty="0" err="1"/>
              <a:t>mang</a:t>
            </a:r>
            <a:r>
              <a:rPr lang="en-US" altLang="en-US" dirty="0"/>
              <a:t> </a:t>
            </a:r>
            <a:r>
              <a:rPr lang="en-US" altLang="en-US" dirty="0" err="1"/>
              <a:t>gợi</a:t>
            </a:r>
            <a:r>
              <a:rPr lang="en-US" altLang="en-US" dirty="0"/>
              <a:t> </a:t>
            </a:r>
            <a:r>
              <a:rPr lang="en-US" altLang="en-US" dirty="0" err="1"/>
              <a:t>tả</a:t>
            </a:r>
            <a:r>
              <a:rPr lang="en-US" altLang="en-US" dirty="0"/>
              <a:t> </a:t>
            </a:r>
            <a:r>
              <a:rPr lang="en-US" altLang="en-US" dirty="0" err="1"/>
              <a:t>sự</a:t>
            </a:r>
            <a:r>
              <a:rPr lang="en-US" altLang="en-US" dirty="0"/>
              <a:t> </a:t>
            </a:r>
            <a:r>
              <a:rPr lang="en-US" altLang="en-US" dirty="0" err="1"/>
              <a:t>xao</a:t>
            </a:r>
            <a:r>
              <a:rPr lang="en-US" altLang="en-US" dirty="0"/>
              <a:t> </a:t>
            </a:r>
            <a:r>
              <a:rPr lang="en-US" altLang="en-US" dirty="0" err="1"/>
              <a:t>xuyến</a:t>
            </a:r>
            <a:r>
              <a:rPr lang="en-US" altLang="en-US" dirty="0"/>
              <a:t> </a:t>
            </a:r>
            <a:r>
              <a:rPr lang="en-US" altLang="en-US" dirty="0" err="1"/>
              <a:t>của</a:t>
            </a:r>
            <a:r>
              <a:rPr lang="en-US" altLang="en-US" dirty="0"/>
              <a:t> </a:t>
            </a:r>
            <a:r>
              <a:rPr lang="en-US" altLang="en-US" dirty="0" err="1"/>
              <a:t>phút</a:t>
            </a:r>
            <a:r>
              <a:rPr lang="en-US" altLang="en-US" dirty="0"/>
              <a:t> </a:t>
            </a:r>
            <a:r>
              <a:rPr lang="en-US" altLang="en-US" dirty="0" err="1"/>
              <a:t>giây</a:t>
            </a:r>
            <a:r>
              <a:rPr lang="en-US" altLang="en-US" dirty="0"/>
              <a:t> </a:t>
            </a:r>
            <a:r>
              <a:rPr lang="en-US" altLang="en-US" dirty="0" err="1"/>
              <a:t>giao</a:t>
            </a:r>
            <a:r>
              <a:rPr lang="en-US" altLang="en-US" dirty="0"/>
              <a:t> </a:t>
            </a:r>
            <a:r>
              <a:rPr lang="en-US" altLang="en-US" dirty="0" err="1"/>
              <a:t>mùa</a:t>
            </a:r>
            <a:r>
              <a:rPr lang="en-US" altLang="en-US" dirty="0"/>
              <a:t>.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altLang="en-US" dirty="0" err="1">
                <a:sym typeface="Wingdings" panose="05000000000000000000" pitchFamily="2" charset="2"/>
              </a:rPr>
              <a:t>Điệp</a:t>
            </a:r>
            <a:r>
              <a:rPr lang="en-US" altLang="en-US" dirty="0">
                <a:sym typeface="Wingdings" panose="05000000000000000000" pitchFamily="2" charset="2"/>
              </a:rPr>
              <a:t> </a:t>
            </a:r>
            <a:r>
              <a:rPr lang="en-US" altLang="en-US" dirty="0" err="1">
                <a:sym typeface="Wingdings" panose="05000000000000000000" pitchFamily="2" charset="2"/>
              </a:rPr>
              <a:t>vần</a:t>
            </a:r>
            <a:r>
              <a:rPr lang="en-US" altLang="en-US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 panose="05000000000000000000" pitchFamily="2" charset="2"/>
              <a:buNone/>
            </a:pPr>
            <a:endParaRPr lang="en-US" altLang="en-US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8698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F3494-D499-45A9-9EE4-CC38C5581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CD82C5F4-C794-45B1-BAB3-9457374DE61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137647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254D3BD-CC59-41BA-97D7-6005D483FA5B}"/>
              </a:ext>
            </a:extLst>
          </p:cNvPr>
          <p:cNvSpPr txBox="1"/>
          <p:nvPr/>
        </p:nvSpPr>
        <p:spPr>
          <a:xfrm>
            <a:off x="2396970" y="365125"/>
            <a:ext cx="9170633" cy="36452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b="1" dirty="0" err="1"/>
              <a:t>Bài</a:t>
            </a:r>
            <a:r>
              <a:rPr lang="en-US" altLang="en-US" sz="2400" b="1" dirty="0"/>
              <a:t> 3: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 err="1"/>
              <a:t>Dốc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lên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khúc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khuỷu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dốc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thăm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thẳm</a:t>
            </a:r>
            <a:endParaRPr lang="en-US" altLang="en-US" sz="24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 err="1"/>
              <a:t>Heo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hút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cồn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mây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súng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ngửi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trời</a:t>
            </a:r>
            <a:endParaRPr lang="en-US" altLang="en-US" sz="24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 err="1"/>
              <a:t>Ngàn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thước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lên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cao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ngàn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thước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xuống</a:t>
            </a:r>
            <a:endParaRPr lang="en-US" altLang="en-US" sz="2400" i="1" dirty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i="1" dirty="0" err="1"/>
              <a:t>Nhà</a:t>
            </a:r>
            <a:r>
              <a:rPr lang="en-US" altLang="en-US" sz="2400" i="1" dirty="0"/>
              <a:t> ai </a:t>
            </a:r>
            <a:r>
              <a:rPr lang="en-US" altLang="en-US" sz="2400" i="1" dirty="0" err="1"/>
              <a:t>Pha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Luông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mưa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xa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khơi</a:t>
            </a:r>
            <a:r>
              <a:rPr lang="en-US" altLang="en-US" sz="2400" i="1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2400" i="1" dirty="0"/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/>
              <a:t> Ba </a:t>
            </a:r>
            <a:r>
              <a:rPr lang="en-US" altLang="en-US" sz="2400" dirty="0" err="1"/>
              <a:t>câu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đầu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nhiều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thanh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trắc</a:t>
            </a:r>
            <a:r>
              <a:rPr lang="en-US" altLang="en-US" sz="2400" dirty="0"/>
              <a:t>, </a:t>
            </a:r>
            <a:r>
              <a:rPr lang="en-US" altLang="en-US" sz="2400" dirty="0" err="1"/>
              <a:t>từ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láy</a:t>
            </a:r>
            <a:r>
              <a:rPr lang="en-US" altLang="en-US" sz="2400" dirty="0"/>
              <a:t>: </a:t>
            </a:r>
            <a:r>
              <a:rPr lang="en-US" altLang="en-US" sz="2400" i="1" dirty="0" err="1"/>
              <a:t>khúc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khuỷu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thăm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thẳm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heo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hút</a:t>
            </a:r>
            <a:r>
              <a:rPr lang="en-US" altLang="en-US" sz="2400" i="1" dirty="0"/>
              <a:t>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 err="1"/>
              <a:t>Nhân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hóa</a:t>
            </a:r>
            <a:r>
              <a:rPr lang="en-US" altLang="en-US" sz="2400" dirty="0"/>
              <a:t>: </a:t>
            </a:r>
            <a:r>
              <a:rPr lang="en-US" altLang="en-US" sz="2400" i="1" dirty="0" err="1"/>
              <a:t>súng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ngửi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trời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 err="1"/>
              <a:t>Phép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đối</a:t>
            </a:r>
            <a:r>
              <a:rPr lang="en-US" altLang="en-US" sz="2400" dirty="0"/>
              <a:t>:  </a:t>
            </a:r>
            <a:r>
              <a:rPr lang="en-US" altLang="en-US" sz="2400" dirty="0" err="1"/>
              <a:t>Ngàn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thước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cao</a:t>
            </a:r>
            <a:r>
              <a:rPr lang="en-US" altLang="en-US" sz="2400" dirty="0"/>
              <a:t> &gt;&lt; </a:t>
            </a:r>
            <a:r>
              <a:rPr lang="en-US" altLang="en-US" sz="2400" dirty="0" err="1"/>
              <a:t>ngàn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thước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xuống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Char char="-"/>
            </a:pPr>
            <a:r>
              <a:rPr lang="en-US" altLang="en-US" sz="2400" dirty="0" err="1"/>
              <a:t>Lặp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từ</a:t>
            </a:r>
            <a:r>
              <a:rPr lang="en-US" altLang="en-US" sz="2400" dirty="0"/>
              <a:t>: </a:t>
            </a:r>
            <a:r>
              <a:rPr lang="en-US" altLang="en-US" sz="2400" i="1" dirty="0" err="1"/>
              <a:t>dốc</a:t>
            </a:r>
            <a:r>
              <a:rPr lang="en-US" altLang="en-US" sz="2400" i="1" dirty="0"/>
              <a:t>, </a:t>
            </a:r>
            <a:r>
              <a:rPr lang="en-US" altLang="en-US" sz="2400" i="1" dirty="0" err="1"/>
              <a:t>ngàn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thước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2400" dirty="0">
                <a:sym typeface="Wingdings" panose="05000000000000000000" pitchFamily="2" charset="2"/>
              </a:rPr>
              <a:t></a:t>
            </a:r>
            <a:r>
              <a:rPr lang="en-US" altLang="en-US" sz="2400" dirty="0" err="1">
                <a:sym typeface="Wingdings" panose="05000000000000000000" pitchFamily="2" charset="2"/>
              </a:rPr>
              <a:t>Âm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hưởng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thơ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gợi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tả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cái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hiểm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trở</a:t>
            </a:r>
            <a:r>
              <a:rPr lang="en-US" altLang="en-US" sz="2400" dirty="0">
                <a:sym typeface="Wingdings" panose="05000000000000000000" pitchFamily="2" charset="2"/>
              </a:rPr>
              <a:t>, </a:t>
            </a:r>
            <a:r>
              <a:rPr lang="en-US" altLang="en-US" sz="2400" dirty="0" err="1">
                <a:sym typeface="Wingdings" panose="05000000000000000000" pitchFamily="2" charset="2"/>
              </a:rPr>
              <a:t>đáng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sợ</a:t>
            </a:r>
            <a:r>
              <a:rPr lang="en-US" altLang="en-US" sz="2400" dirty="0">
                <a:sym typeface="Wingdings" panose="05000000000000000000" pitchFamily="2" charset="2"/>
              </a:rPr>
              <a:t> ( </a:t>
            </a:r>
            <a:r>
              <a:rPr lang="en-US" altLang="en-US" sz="2400" dirty="0" err="1">
                <a:sym typeface="Wingdings" panose="05000000000000000000" pitchFamily="2" charset="2"/>
              </a:rPr>
              <a:t>ba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câu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đầu</a:t>
            </a:r>
            <a:r>
              <a:rPr lang="en-US" altLang="en-US" sz="2400" dirty="0">
                <a:sym typeface="Wingdings" panose="05000000000000000000" pitchFamily="2" charset="2"/>
              </a:rPr>
              <a:t>), </a:t>
            </a:r>
            <a:r>
              <a:rPr lang="en-US" altLang="en-US" sz="2400" dirty="0" err="1">
                <a:sym typeface="Wingdings" panose="05000000000000000000" pitchFamily="2" charset="2"/>
              </a:rPr>
              <a:t>cái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mênh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mang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xa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vắng</a:t>
            </a:r>
            <a:r>
              <a:rPr lang="en-US" altLang="en-US" sz="2400" dirty="0">
                <a:sym typeface="Wingdings" panose="05000000000000000000" pitchFamily="2" charset="2"/>
              </a:rPr>
              <a:t> ( </a:t>
            </a:r>
            <a:r>
              <a:rPr lang="en-US" altLang="en-US" sz="2400" dirty="0" err="1">
                <a:sym typeface="Wingdings" panose="05000000000000000000" pitchFamily="2" charset="2"/>
              </a:rPr>
              <a:t>câu</a:t>
            </a:r>
            <a:r>
              <a:rPr lang="en-US" altLang="en-US" sz="2400" dirty="0">
                <a:sym typeface="Wingdings" panose="05000000000000000000" pitchFamily="2" charset="2"/>
              </a:rPr>
              <a:t> </a:t>
            </a:r>
            <a:r>
              <a:rPr lang="en-US" altLang="en-US" sz="2400" dirty="0" err="1">
                <a:sym typeface="Wingdings" panose="05000000000000000000" pitchFamily="2" charset="2"/>
              </a:rPr>
              <a:t>cuối</a:t>
            </a:r>
            <a:r>
              <a:rPr lang="en-US" altLang="en-US" sz="2400" dirty="0">
                <a:sym typeface="Wingdings" panose="05000000000000000000" pitchFamily="2" charset="2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716908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6" dur="2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492</Words>
  <Application>Microsoft Office PowerPoint</Application>
  <PresentationFormat>Widescreen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ACER</cp:lastModifiedBy>
  <cp:revision>3</cp:revision>
  <dcterms:created xsi:type="dcterms:W3CDTF">2021-09-13T12:46:43Z</dcterms:created>
  <dcterms:modified xsi:type="dcterms:W3CDTF">2021-09-13T13:08:56Z</dcterms:modified>
</cp:coreProperties>
</file>